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35"/>
  </p:normalViewPr>
  <p:slideViewPr>
    <p:cSldViewPr snapToGrid="0" showGuides="1">
      <p:cViewPr varScale="1">
        <p:scale>
          <a:sx n="88" d="100"/>
          <a:sy n="88" d="100"/>
        </p:scale>
        <p:origin x="176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9FA0-6A6D-5B7D-B5FF-179BFE21D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61A68C-0199-2605-18A1-BD6A0B5F5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CC457-3D40-7329-D309-CEBE1D8BE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FF79-388D-6019-D2C6-C4FC1951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B4E5F-A48D-57A8-2276-809CCE7E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0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EF920-7D3A-A1B9-9761-41D1FB691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9E745-04D5-A1CB-ECDC-1E9038B3F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2ED90-DC72-5F66-E5EE-DC27DD6E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B72D3-9DA1-5CDB-9D76-DAB29A05D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F166C-F4D3-9622-6479-9B8390399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C34EBA-5EE8-101A-CF24-19E852B344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0ED80-079D-3D30-6BF4-FB3B093E2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F1D77-14B8-90D1-1EBB-926D8D82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4FE0A-EEF3-BC26-38F4-4756462D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5541-97F0-9A1D-3979-46D966654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0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2E50-BDE5-0C17-0796-062536B8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00910-5A93-0C42-85F8-1ED8A5FE0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74ECC-8821-E572-FD54-BBAA55B29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B4D9-D6C9-1968-EC63-F5195A13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65B99-419C-ADC3-B7E3-6780A385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C1322-E53D-1CC1-5369-BAC934841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89D76-922C-4295-6625-7B8F7CC7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1B0D9-2680-B541-917C-F7A8544E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D0F07-2189-168E-72F1-81649B83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30EC0-75B5-9B55-683A-9DEBE086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3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0292-CACD-186C-7DE4-92C713AC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CBA35-8517-ADD0-3B44-084AAC0E9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8C4B3A-BB26-3B5D-B1DD-C0423E3E6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0AC2E-9353-E146-CCC1-3B618B11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13CB0-C125-5556-301F-4DCF703F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E6316-53FF-36F2-110B-526B0CDA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6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F91D-9F3A-F1B0-66CE-5973C9C3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CBC52-F0A8-AFFA-0847-5015DE4D2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B4A37-5669-DBB5-AB56-198AE1967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74F34-B110-8914-1A40-03D2546F6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AFD66-43A6-57C5-CC87-78AFB32D4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9DC8A-5932-CF96-92D1-E74F538E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4F76C5-8C94-EB35-F853-42F17309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2B3FC9-AB54-5EA2-411C-B0946782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3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1F87-616D-DBA5-3896-BC3CF0E2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2A2A9-4EF8-11A1-C98D-25DDC958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53968-3F2A-881E-FC0E-6C9A5C23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12055-6E2E-0A1C-CD19-754D5B78E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9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3A149-33F8-25AE-E691-099CDB09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61DBF-EEF6-FDC8-C1A3-695D1308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E47BC-76CF-535D-1839-A7AB3BFA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2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3D00D-59B1-0992-B744-2EDB7EDE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75ACA-472D-A1F8-223E-64437EA9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8C7D4-D54B-CD5D-3247-6E81EEA4F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71E85-0568-66AB-CF1B-03EA12A7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DE9E5-2AF0-9EBE-0859-65E22921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62858-3683-D140-FD01-4D88667D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1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A1A1-C95C-5D10-B1B8-850EBE1D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B31C3B-1F38-E644-A1AC-88E7BD310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0EA60-4543-C14C-930E-7CE2D2F98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BE6476-9757-7574-8BEA-A9F08E81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5ABE5-03EF-D37A-81D6-3083937D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DBF5B-9225-37DB-44A7-684EAAD8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B51D5-6713-E5B1-B776-E97E0F85F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4AFEE-DADC-91A4-999F-DBD1497DB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1B358-2E84-9500-B288-6F38BBEE5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7264F-79F4-3E49-9DDB-638E24ABBCBA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428AA-1485-5F34-22C0-198517841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1324A-18AA-BC80-1E00-FEBA6A7AC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21656D-AF9E-2140-BCA0-36408E92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5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6E1DCB-ECD8-CBE5-D1B4-E0E7446A018C}"/>
              </a:ext>
            </a:extLst>
          </p:cNvPr>
          <p:cNvSpPr txBox="1"/>
          <p:nvPr/>
        </p:nvSpPr>
        <p:spPr>
          <a:xfrm>
            <a:off x="1097279" y="1782690"/>
            <a:ext cx="6551750" cy="3764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eaLnBrk="1" latinLnBrk="0" hangingPunct="1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Wednesday, February 26, 6:00pm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Topic: Montessori Education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Presented by: YMA Administration</a:t>
            </a:r>
            <a:endParaRPr lang="en-US" b="1" u="sng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285750" indent="-285750" algn="l" rtl="0" eaLnBrk="1" latinLnBrk="0" hangingPunct="1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Wednesday, April 9, 6:00pm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Topic: School Safety (Community/Police Relations)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Presented by: PO Bowen, YPD</a:t>
            </a:r>
          </a:p>
          <a:p>
            <a:pPr marL="285750" indent="-285750" algn="l" rtl="0" eaLnBrk="1" latinLnBrk="0" hangingPunct="1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Wednesday, May 7, 6:00pm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Topic: Vape Education (Topic is still being finalized)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Presented by: Molly Franco, American Lung Association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4F8972-F7AB-22D6-50B5-16F1AB145EBF}"/>
              </a:ext>
            </a:extLst>
          </p:cNvPr>
          <p:cNvSpPr txBox="1"/>
          <p:nvPr/>
        </p:nvSpPr>
        <p:spPr>
          <a:xfrm>
            <a:off x="450165" y="5743432"/>
            <a:ext cx="10607040" cy="713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rtl="0" eaLnBrk="1" latinLnBrk="0" hangingPunct="1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 invite you to attend our YMA PTSA Learning and Sharing Meetings. All sessions will take place at Yonkers Montessori Academy in the Auditorium, and a light dinner will be provided.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5A9D70-40F6-9907-BA89-782CA5242D29}"/>
              </a:ext>
            </a:extLst>
          </p:cNvPr>
          <p:cNvSpPr txBox="1"/>
          <p:nvPr/>
        </p:nvSpPr>
        <p:spPr>
          <a:xfrm>
            <a:off x="450165" y="336339"/>
            <a:ext cx="11193194" cy="1299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rtl="0" eaLnBrk="1" latinLnBrk="0" hangingPunct="1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Parent Teacher Student Association (PTSA)</a:t>
            </a:r>
          </a:p>
          <a:p>
            <a:pPr marL="0" indent="0" algn="l" rtl="0" eaLnBrk="1" latinLnBrk="0" hangingPunct="1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Winter/Spring 2025 Meeting Schedule</a:t>
            </a:r>
          </a:p>
        </p:txBody>
      </p:sp>
      <p:pic>
        <p:nvPicPr>
          <p:cNvPr id="9" name="Picture 8" descr="A logo of a school&#10;&#10;AI-generated content may be incorrect.">
            <a:extLst>
              <a:ext uri="{FF2B5EF4-FFF2-40B4-BE49-F238E27FC236}">
                <a16:creationId xmlns:a16="http://schemas.microsoft.com/office/drawing/2014/main" id="{1ABE86AA-A757-C211-4441-AFACD7AB5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8339" y="986164"/>
            <a:ext cx="4596234" cy="468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111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 DeMatteo</dc:creator>
  <cp:lastModifiedBy>Don DeMatteo</cp:lastModifiedBy>
  <cp:revision>1</cp:revision>
  <dcterms:created xsi:type="dcterms:W3CDTF">2025-02-13T00:01:21Z</dcterms:created>
  <dcterms:modified xsi:type="dcterms:W3CDTF">2025-02-13T00:07:32Z</dcterms:modified>
</cp:coreProperties>
</file>